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3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7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5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7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6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5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7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6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1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7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9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B098-448E-42DF-A0C3-7E4C610CB2B5}" type="datetimeFigureOut">
              <a:rPr lang="en-IN" smtClean="0"/>
              <a:t>19-04-2024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3ABE98-BF58-4BC4-8719-BE1BA05D7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2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024" y="554181"/>
            <a:ext cx="8915399" cy="3873731"/>
          </a:xfrm>
        </p:spPr>
        <p:txBody>
          <a:bodyPr>
            <a:noAutofit/>
          </a:bodyPr>
          <a:lstStyle/>
          <a:p>
            <a:pPr algn="ctr"/>
            <a:r>
              <a:rPr lang="es" sz="8500" i="1" dirty="0">
                <a:latin typeface="Playfair Display Medium" pitchFamily="2" charset="0"/>
              </a:rPr>
              <a:t>Navadisha Montessori Foundation</a:t>
            </a:r>
            <a:endParaRPr lang="en-IN" sz="8500" i="1" dirty="0">
              <a:latin typeface="Playfair Display Medium" pitchFamily="2" charset="0"/>
            </a:endParaRPr>
          </a:p>
        </p:txBody>
      </p:sp>
      <p:pic>
        <p:nvPicPr>
          <p:cNvPr id="7" name="Picture 6" descr="Description: Navadisha-logo-20yrs-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075613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4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762560" y="4752975"/>
            <a:ext cx="5563487" cy="20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"/>
          <a:stretch/>
        </p:blipFill>
        <p:spPr>
          <a:xfrm>
            <a:off x="2238374" y="303490"/>
            <a:ext cx="5019675" cy="64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886385" y="4581525"/>
            <a:ext cx="5563487" cy="201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8"/>
          <a:stretch/>
        </p:blipFill>
        <p:spPr>
          <a:xfrm>
            <a:off x="2095500" y="962025"/>
            <a:ext cx="5143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3975"/>
            <a:ext cx="9658160" cy="3048000"/>
          </a:xfrm>
        </p:spPr>
        <p:txBody>
          <a:bodyPr>
            <a:noAutofit/>
          </a:bodyPr>
          <a:lstStyle/>
          <a:p>
            <a:pPr algn="ctr"/>
            <a:r>
              <a:rPr lang="en-US" sz="8500" i="1" dirty="0">
                <a:latin typeface="Playfair Display Medium" pitchFamily="2" charset="0"/>
              </a:rPr>
              <a:t>A new independence…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619685" y="4733925"/>
            <a:ext cx="556348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7481" y="1924050"/>
            <a:ext cx="1142809" cy="1409700"/>
          </a:xfrm>
        </p:spPr>
        <p:txBody>
          <a:bodyPr>
            <a:noAutofit/>
          </a:bodyPr>
          <a:lstStyle/>
          <a:p>
            <a:pPr lvl="0" algn="ctr"/>
            <a:r>
              <a:rPr lang="es" sz="23900" dirty="0" smtClean="0">
                <a:latin typeface="Work Sans"/>
                <a:ea typeface="Work Sans"/>
                <a:cs typeface="Work Sans"/>
                <a:sym typeface="Work Sans"/>
              </a:rPr>
              <a:t>”</a:t>
            </a:r>
            <a:endParaRPr lang="en-US" sz="16600" i="1" dirty="0">
              <a:latin typeface="Playfair Display Medium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7076885" y="4838700"/>
            <a:ext cx="5563487" cy="2019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64144" y="1167077"/>
            <a:ext cx="9658160" cy="3924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My </a:t>
            </a:r>
            <a:r>
              <a:rPr lang="en-US" sz="2400" i="1" dirty="0">
                <a:latin typeface="Playfair Display Medium" pitchFamily="2" charset="0"/>
              </a:rPr>
              <a:t>vision of the future is </a:t>
            </a:r>
            <a:r>
              <a:rPr lang="en-US" sz="2400" i="1" dirty="0" smtClean="0">
                <a:latin typeface="Playfair Display Medium" pitchFamily="2" charset="0"/>
              </a:rPr>
              <a:t>no longer </a:t>
            </a:r>
            <a:r>
              <a:rPr lang="en-US" sz="2400" i="1" dirty="0">
                <a:latin typeface="Playfair Display Medium" pitchFamily="2" charset="0"/>
              </a:rPr>
              <a:t>of people </a:t>
            </a:r>
            <a:endParaRPr lang="en-US" sz="2400" i="1" dirty="0" smtClean="0">
              <a:latin typeface="Playfair Display Mediu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taking </a:t>
            </a:r>
            <a:r>
              <a:rPr lang="en-US" sz="2400" i="1" dirty="0">
                <a:latin typeface="Playfair Display Medium" pitchFamily="2" charset="0"/>
              </a:rPr>
              <a:t>exams and </a:t>
            </a:r>
            <a:r>
              <a:rPr lang="en-US" sz="2400" i="1" dirty="0" smtClean="0">
                <a:latin typeface="Playfair Display Medium" pitchFamily="2" charset="0"/>
              </a:rPr>
              <a:t>proceeding </a:t>
            </a:r>
            <a:r>
              <a:rPr lang="en-US" sz="2400" i="1" dirty="0">
                <a:latin typeface="Playfair Display Medium" pitchFamily="2" charset="0"/>
              </a:rPr>
              <a:t>on that certification </a:t>
            </a:r>
            <a:endParaRPr lang="en-US" sz="2400" i="1" dirty="0" smtClean="0">
              <a:latin typeface="Playfair Display Mediu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from the </a:t>
            </a:r>
            <a:r>
              <a:rPr lang="en-US" sz="2400" i="1" dirty="0">
                <a:latin typeface="Playfair Display Medium" pitchFamily="2" charset="0"/>
              </a:rPr>
              <a:t>secondary school to the university, </a:t>
            </a:r>
            <a:r>
              <a:rPr lang="en-US" sz="2400" i="1" dirty="0" smtClean="0">
                <a:latin typeface="Playfair Display Medium" pitchFamily="2" charset="0"/>
              </a:rPr>
              <a:t>but </a:t>
            </a:r>
            <a:r>
              <a:rPr lang="en-US" sz="2400" i="1" dirty="0">
                <a:latin typeface="Playfair Display Medium" pitchFamily="2" charset="0"/>
              </a:rPr>
              <a:t>of </a:t>
            </a:r>
            <a:endParaRPr lang="en-US" sz="2400" i="1" dirty="0" smtClean="0">
              <a:latin typeface="Playfair Display Mediu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individuals </a:t>
            </a:r>
            <a:r>
              <a:rPr lang="en-US" sz="2400" i="1" dirty="0">
                <a:latin typeface="Playfair Display Medium" pitchFamily="2" charset="0"/>
              </a:rPr>
              <a:t>passing from one stage </a:t>
            </a:r>
            <a:r>
              <a:rPr lang="en-US" sz="2400" i="1" dirty="0" smtClean="0">
                <a:latin typeface="Playfair Display Medium" pitchFamily="2" charset="0"/>
              </a:rPr>
              <a:t>of </a:t>
            </a:r>
            <a:r>
              <a:rPr lang="en-US" sz="2400" i="1" dirty="0">
                <a:latin typeface="Playfair Display Medium" pitchFamily="2" charset="0"/>
              </a:rPr>
              <a:t>independence to </a:t>
            </a:r>
            <a:r>
              <a:rPr lang="en-US" sz="2400" i="1" dirty="0" smtClean="0">
                <a:latin typeface="Playfair Display Medium" pitchFamily="2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higher</a:t>
            </a:r>
            <a:r>
              <a:rPr lang="en-US" sz="2400" i="1" dirty="0">
                <a:latin typeface="Playfair Display Medium" pitchFamily="2" charset="0"/>
              </a:rPr>
              <a:t>, by means of </a:t>
            </a:r>
            <a:r>
              <a:rPr lang="en-US" sz="2400" i="1" dirty="0" smtClean="0">
                <a:latin typeface="Playfair Display Medium" pitchFamily="2" charset="0"/>
              </a:rPr>
              <a:t>their </a:t>
            </a:r>
            <a:r>
              <a:rPr lang="en-US" sz="2400" i="1" dirty="0">
                <a:latin typeface="Playfair Display Medium" pitchFamily="2" charset="0"/>
              </a:rPr>
              <a:t>own activity, through their </a:t>
            </a:r>
            <a:endParaRPr lang="en-US" sz="2400" i="1" dirty="0" smtClean="0">
              <a:latin typeface="Playfair Display Mediu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own effort </a:t>
            </a:r>
            <a:r>
              <a:rPr lang="en-US" sz="2400" i="1" dirty="0">
                <a:latin typeface="Playfair Display Medium" pitchFamily="2" charset="0"/>
              </a:rPr>
              <a:t>of will, which constitutes the inner </a:t>
            </a:r>
            <a:endParaRPr lang="en-US" sz="2400" i="1" dirty="0" smtClean="0">
              <a:latin typeface="Playfair Display Mediu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Playfair Display Medium" pitchFamily="2" charset="0"/>
              </a:rPr>
              <a:t>evolution </a:t>
            </a:r>
            <a:r>
              <a:rPr lang="en-US" sz="2400" i="1" dirty="0">
                <a:latin typeface="Playfair Display Medium" pitchFamily="2" charset="0"/>
              </a:rPr>
              <a:t>of the individual</a:t>
            </a:r>
            <a:r>
              <a:rPr lang="en-US" sz="2400" i="1" dirty="0" smtClean="0">
                <a:latin typeface="Playfair Display Medium" pitchFamily="2" charset="0"/>
              </a:rPr>
              <a:t>.</a:t>
            </a:r>
            <a:endParaRPr lang="en-US" sz="2400" i="1" dirty="0">
              <a:latin typeface="Playfair Display Medium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90675" y="114300"/>
            <a:ext cx="11112350" cy="6224587"/>
          </a:xfrm>
          <a:prstGeom prst="ellipse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Google Shape;518;p54"/>
          <p:cNvSpPr txBox="1">
            <a:spLocks/>
          </p:cNvSpPr>
          <p:nvPr/>
        </p:nvSpPr>
        <p:spPr>
          <a:xfrm>
            <a:off x="4235174" y="5176838"/>
            <a:ext cx="4563900" cy="5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IN" sz="2400" i="1" dirty="0">
                <a:latin typeface="Playfair Display Medium" pitchFamily="2" charset="0"/>
              </a:rPr>
              <a:t>~ Maria Montessori </a:t>
            </a:r>
          </a:p>
        </p:txBody>
      </p:sp>
    </p:spTree>
    <p:extLst>
      <p:ext uri="{BB962C8B-B14F-4D97-AF65-F5344CB8AC3E}">
        <p14:creationId xmlns:p14="http://schemas.microsoft.com/office/powerpoint/2010/main" val="9363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619685" y="4733925"/>
            <a:ext cx="5563487" cy="2019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47797" y="5394557"/>
            <a:ext cx="4762122" cy="836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i="1" dirty="0" smtClean="0">
                <a:latin typeface="Playfair Display Medium" pitchFamily="2" charset="0"/>
              </a:rPr>
              <a:t>Year 20</a:t>
            </a:r>
            <a:endParaRPr lang="en-IN" i="1" dirty="0">
              <a:latin typeface="Playfair Display Medium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396931"/>
            <a:ext cx="6116400" cy="45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925" y="1390650"/>
            <a:ext cx="8010335" cy="2876550"/>
          </a:xfrm>
        </p:spPr>
        <p:txBody>
          <a:bodyPr>
            <a:noAutofit/>
          </a:bodyPr>
          <a:lstStyle/>
          <a:p>
            <a:pPr algn="ctr"/>
            <a:r>
              <a:rPr lang="en-US" sz="8500" i="1" dirty="0" smtClean="0">
                <a:latin typeface="Playfair Display Medium" pitchFamily="2" charset="0"/>
              </a:rPr>
              <a:t>20 years and counting …</a:t>
            </a:r>
            <a:endParaRPr lang="en-US" sz="8500" i="1" dirty="0">
              <a:latin typeface="Playfair Display Medium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619685" y="4733925"/>
            <a:ext cx="556348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913" y="261332"/>
            <a:ext cx="9727246" cy="2942012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>
                <a:latin typeface="Playfair Display Medium" pitchFamily="2" charset="0"/>
              </a:rPr>
              <a:t>We are 20 years old …</a:t>
            </a:r>
            <a:endParaRPr lang="en-IN" sz="7200" i="1" dirty="0">
              <a:latin typeface="Playfair Display Medium" pitchFamily="2" charset="0"/>
            </a:endParaRPr>
          </a:p>
        </p:txBody>
      </p:sp>
      <p:pic>
        <p:nvPicPr>
          <p:cNvPr id="6" name="Picture 5" descr="Description: Navadisha-logo-20yrs-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075613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4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97" y="5394557"/>
            <a:ext cx="4762122" cy="83698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Playfair Display Medium" pitchFamily="2" charset="0"/>
              </a:rPr>
              <a:t>Year 01</a:t>
            </a:r>
            <a:endParaRPr lang="en-IN" i="1" dirty="0">
              <a:latin typeface="Playfair Display Medium" pitchFamily="2" charset="0"/>
            </a:endParaRPr>
          </a:p>
        </p:txBody>
      </p:sp>
      <p:pic>
        <p:nvPicPr>
          <p:cNvPr id="4" name="Picture 2" descr="E:\DATA RECOVERY\eee-drive\Navadisha Montessori Institute\NMI 01\NMI 01 Students\IMG_1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3" y="439316"/>
            <a:ext cx="6114628" cy="45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scription: Navadisha-logo-20yrs-3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90" y="5394557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0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661" y="1985183"/>
            <a:ext cx="9707141" cy="3037262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>
                <a:latin typeface="Playfair Display Medium" pitchFamily="2" charset="0"/>
              </a:rPr>
              <a:t>The next phase of our </a:t>
            </a:r>
            <a:r>
              <a:rPr lang="en-US" sz="7200" i="1" dirty="0" smtClean="0">
                <a:latin typeface="Playfair Display Medium" pitchFamily="2" charset="0"/>
              </a:rPr>
              <a:t>development </a:t>
            </a:r>
            <a:r>
              <a:rPr lang="es" sz="7200" i="1" dirty="0">
                <a:latin typeface="Playfair Display Medium" pitchFamily="2" charset="0"/>
              </a:rPr>
              <a:t>…</a:t>
            </a:r>
            <a:r>
              <a:rPr lang="en-IN" sz="7200" i="1" dirty="0">
                <a:latin typeface="Playfair Display Medium" pitchFamily="2" charset="0"/>
              </a:rPr>
              <a:t/>
            </a:r>
            <a:br>
              <a:rPr lang="en-IN" sz="7200" i="1" dirty="0">
                <a:latin typeface="Playfair Display Medium" pitchFamily="2" charset="0"/>
              </a:rPr>
            </a:br>
            <a:endParaRPr lang="en-IN" sz="7200" i="1" dirty="0">
              <a:latin typeface="Playfair Display Medium" pitchFamily="2" charset="0"/>
            </a:endParaRPr>
          </a:p>
        </p:txBody>
      </p:sp>
      <p:pic>
        <p:nvPicPr>
          <p:cNvPr id="6" name="Picture 5" descr="Description: Navadisha-logo-20yrs-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5361363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7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550" y="1543050"/>
            <a:ext cx="8467348" cy="2770562"/>
          </a:xfrm>
        </p:spPr>
        <p:txBody>
          <a:bodyPr>
            <a:noAutofit/>
          </a:bodyPr>
          <a:lstStyle/>
          <a:p>
            <a:pPr algn="ctr"/>
            <a:r>
              <a:rPr lang="en-US" sz="8500" i="1" dirty="0">
                <a:latin typeface="Playfair Display Medium" pitchFamily="2" charset="0"/>
              </a:rPr>
              <a:t>A new incarnation…</a:t>
            </a:r>
            <a:endParaRPr lang="en-IN" sz="8500" i="1" dirty="0">
              <a:latin typeface="Playfair Display Medium" pitchFamily="2" charset="0"/>
            </a:endParaRPr>
          </a:p>
        </p:txBody>
      </p:sp>
      <p:pic>
        <p:nvPicPr>
          <p:cNvPr id="4" name="Picture 3" descr="Description: Navadisha-logo-20yrs-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24" y="5266113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7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24" y="2533649"/>
            <a:ext cx="7429123" cy="1446587"/>
          </a:xfrm>
        </p:spPr>
        <p:txBody>
          <a:bodyPr>
            <a:noAutofit/>
          </a:bodyPr>
          <a:lstStyle/>
          <a:p>
            <a:pPr algn="ctr"/>
            <a:r>
              <a:rPr lang="en-US" sz="8500" i="1" dirty="0">
                <a:latin typeface="Playfair Display Medium" pitchFamily="2" charset="0"/>
              </a:rPr>
              <a:t>A new name …</a:t>
            </a:r>
            <a:endParaRPr lang="en-IN" sz="8500" i="1" dirty="0">
              <a:latin typeface="Playfair Display Medium" pitchFamily="2" charset="0"/>
            </a:endParaRPr>
          </a:p>
        </p:txBody>
      </p:sp>
      <p:pic>
        <p:nvPicPr>
          <p:cNvPr id="4" name="Picture 3" descr="Description: Navadisha-logo-20yrs-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5218488"/>
            <a:ext cx="5080241" cy="127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1558483" y="1197033"/>
            <a:ext cx="9504685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4000">
        <p15:prstTrans prst="curtains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541" y="1880928"/>
            <a:ext cx="9939927" cy="1495425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>
                <a:latin typeface="Playfair Display Medium" pitchFamily="2" charset="0"/>
              </a:rPr>
              <a:t>A unit of Abacus Trust  …</a:t>
            </a:r>
            <a:endParaRPr lang="en-IN" sz="6600" i="1" dirty="0">
              <a:latin typeface="Playfair Display Medium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619685" y="4733925"/>
            <a:ext cx="556348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3975"/>
            <a:ext cx="9658160" cy="3048000"/>
          </a:xfrm>
        </p:spPr>
        <p:txBody>
          <a:bodyPr>
            <a:noAutofit/>
          </a:bodyPr>
          <a:lstStyle/>
          <a:p>
            <a:pPr algn="ctr"/>
            <a:r>
              <a:rPr lang="en-US" sz="8500" i="1" dirty="0">
                <a:latin typeface="Playfair Display Medium" pitchFamily="2" charset="0"/>
              </a:rPr>
              <a:t>Moving to new premises …</a:t>
            </a:r>
            <a:endParaRPr lang="en-IN" sz="8500" i="1" dirty="0">
              <a:latin typeface="Playfair Display Medium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25846"/>
          <a:stretch/>
        </p:blipFill>
        <p:spPr>
          <a:xfrm>
            <a:off x="6619685" y="4733925"/>
            <a:ext cx="556348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</TotalTime>
  <Words>113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Playfair Display Medium</vt:lpstr>
      <vt:lpstr>Wingdings 3</vt:lpstr>
      <vt:lpstr>Work Sans</vt:lpstr>
      <vt:lpstr>Wisp</vt:lpstr>
      <vt:lpstr>Navadisha Montessori Foundation</vt:lpstr>
      <vt:lpstr>We are 20 years old …</vt:lpstr>
      <vt:lpstr>Year 01</vt:lpstr>
      <vt:lpstr>The next phase of our development … </vt:lpstr>
      <vt:lpstr>A new incarnation…</vt:lpstr>
      <vt:lpstr>A new name …</vt:lpstr>
      <vt:lpstr>PowerPoint Presentation</vt:lpstr>
      <vt:lpstr>A unit of Abacus Trust  …</vt:lpstr>
      <vt:lpstr>Moving to new premises …</vt:lpstr>
      <vt:lpstr>PowerPoint Presentation</vt:lpstr>
      <vt:lpstr>PowerPoint Presentation</vt:lpstr>
      <vt:lpstr>A new independence…</vt:lpstr>
      <vt:lpstr>”</vt:lpstr>
      <vt:lpstr>PowerPoint Presentation</vt:lpstr>
      <vt:lpstr>20 years and counting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Navadisha Montessori Foundation</dc:title>
  <dc:creator>latha navadisha</dc:creator>
  <cp:lastModifiedBy>Microsoft account</cp:lastModifiedBy>
  <cp:revision>21</cp:revision>
  <dcterms:created xsi:type="dcterms:W3CDTF">2024-04-12T08:22:41Z</dcterms:created>
  <dcterms:modified xsi:type="dcterms:W3CDTF">2024-04-19T16:18:29Z</dcterms:modified>
</cp:coreProperties>
</file>